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2"/>
    <p:restoredTop sz="94685"/>
  </p:normalViewPr>
  <p:slideViewPr>
    <p:cSldViewPr snapToGrid="0" snapToObjects="1">
      <p:cViewPr varScale="1">
        <p:scale>
          <a:sx n="86" d="100"/>
          <a:sy n="86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81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29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23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1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23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13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1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01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5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69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A640E-761F-444A-A4FC-F600FD69288A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9C16-6D79-2C4D-8EB7-E004D4DF51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70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4526" y="700087"/>
            <a:ext cx="8339136" cy="277177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b="1" dirty="0" smtClean="0"/>
              <a:t>白天谋生存</a:t>
            </a:r>
            <a:r>
              <a:rPr kumimoji="1" lang="en-US" altLang="zh-CN" b="1" dirty="0" smtClean="0"/>
              <a:t>,</a:t>
            </a:r>
            <a:r>
              <a:rPr kumimoji="1" lang="zh-CN" altLang="en-US" b="1" dirty="0" smtClean="0"/>
              <a:t> 晚上求发展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3200" dirty="0" smtClean="0"/>
              <a:t>----</a:t>
            </a:r>
            <a:r>
              <a:rPr kumimoji="1" lang="zh-CN" altLang="en-US" sz="3200" dirty="0" smtClean="0"/>
              <a:t>个人练习集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01024" y="4714875"/>
            <a:ext cx="3429001" cy="1943099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 smtClean="0"/>
              <a:t>刘少杰</a:t>
            </a:r>
            <a:endParaRPr kumimoji="1" lang="en-US" altLang="zh-CN" dirty="0" smtClean="0"/>
          </a:p>
          <a:p>
            <a:pPr algn="r"/>
            <a:r>
              <a:rPr kumimoji="1" lang="en-US" altLang="zh-CN" dirty="0" err="1" smtClean="0"/>
              <a:t>ShaojieLiu.github.io</a:t>
            </a:r>
            <a:endParaRPr kumimoji="1" lang="en-US" altLang="zh-CN" dirty="0" smtClean="0"/>
          </a:p>
          <a:p>
            <a:pPr algn="r"/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26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序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云工程师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端工程师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更累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学得更多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产品周期短</a:t>
            </a:r>
            <a:endParaRPr kumimoji="1" lang="en-US" altLang="zh-CN" dirty="0" smtClean="0"/>
          </a:p>
          <a:p>
            <a:r>
              <a:rPr kumimoji="1" lang="zh-CN" altLang="en-US" dirty="0" smtClean="0"/>
              <a:t>技术栈集中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学习迭代快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有趣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HTML5/</a:t>
            </a:r>
            <a:r>
              <a:rPr kumimoji="1" lang="zh-CN" altLang="en-US" dirty="0" smtClean="0"/>
              <a:t> 原生</a:t>
            </a:r>
            <a:r>
              <a:rPr kumimoji="1" lang="en-US" altLang="zh-CN" dirty="0" smtClean="0"/>
              <a:t>JS/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CSS3</a:t>
            </a:r>
          </a:p>
          <a:p>
            <a:r>
              <a:rPr kumimoji="1" lang="zh-CN" altLang="en-US" dirty="0" smtClean="0"/>
              <a:t>乐于尝试和学习</a:t>
            </a:r>
            <a:endParaRPr kumimoji="1" lang="en-US" altLang="zh-CN" dirty="0" smtClean="0"/>
          </a:p>
          <a:p>
            <a:r>
              <a:rPr kumimoji="1" lang="zh-CN" altLang="en-US" dirty="0" smtClean="0"/>
              <a:t>全栈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9463"/>
            <a:ext cx="5307721" cy="47355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01138" y="3286125"/>
            <a:ext cx="211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页面截图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链接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err="1" smtClean="0"/>
              <a:t>ShaojieLiu.github.io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7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785" y="1030564"/>
            <a:ext cx="4588565" cy="1325563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自制模板引擎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生成简历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437390"/>
            <a:ext cx="6612602" cy="58838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6567" y="3051186"/>
            <a:ext cx="4389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MVC</a:t>
            </a:r>
            <a:r>
              <a:rPr kumimoji="1" lang="zh-CN" altLang="en-US" sz="2800" dirty="0" smtClean="0"/>
              <a:t>设计模式 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数据抽离</a:t>
            </a:r>
            <a:r>
              <a:rPr kumimoji="1" lang="en-US" altLang="zh-CN" sz="2800" dirty="0" smtClean="0"/>
              <a:t>)</a:t>
            </a:r>
          </a:p>
          <a:p>
            <a:r>
              <a:rPr kumimoji="1" lang="zh-CN" altLang="en-US" sz="2800" dirty="0" smtClean="0"/>
              <a:t>工具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Bootstrap/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Jquery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</a:t>
            </a:r>
            <a:r>
              <a:rPr kumimoji="1" lang="en-US" altLang="zh-CN" sz="2800" dirty="0" err="1" smtClean="0"/>
              <a:t>Fontawesome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属性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Canvas/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Animation/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Transform/</a:t>
            </a:r>
            <a:r>
              <a:rPr kumimoji="1" lang="zh-CN" altLang="en-US" sz="2800" dirty="0" smtClean="0"/>
              <a:t> 自适应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99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272" y="1951037"/>
            <a:ext cx="2594597" cy="1325563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轮播图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合集</a:t>
            </a:r>
            <a:endParaRPr kumimoji="1" lang="zh-CN" altLang="en-US" b="1" dirty="0"/>
          </a:p>
        </p:txBody>
      </p:sp>
      <p:pic>
        <p:nvPicPr>
          <p:cNvPr id="4" name="task1_lI6yH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473" y="579506"/>
            <a:ext cx="4351338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221" y="574744"/>
            <a:ext cx="3898900" cy="435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6570" y="5299293"/>
            <a:ext cx="8789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编程习惯良好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面向对象编程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代码优美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注释</a:t>
            </a:r>
            <a:endParaRPr kumimoji="1" lang="en-US" altLang="zh-CN" sz="2800" dirty="0" smtClean="0"/>
          </a:p>
          <a:p>
            <a:r>
              <a:rPr kumimoji="1" lang="en-US" altLang="zh-CN" sz="2800" dirty="0"/>
              <a:t>	</a:t>
            </a:r>
            <a:r>
              <a:rPr kumimoji="1" lang="en-US" altLang="zh-CN" sz="2800" dirty="0" err="1" smtClean="0"/>
              <a:t>Jquery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Class</a:t>
            </a:r>
            <a:r>
              <a:rPr kumimoji="1" lang="zh-CN" altLang="en-US" sz="2800" dirty="0" smtClean="0"/>
              <a:t>操作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组件化开发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10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247900" cy="1325563"/>
          </a:xfrm>
        </p:spPr>
        <p:txBody>
          <a:bodyPr/>
          <a:lstStyle/>
          <a:p>
            <a:r>
              <a:rPr kumimoji="1" lang="en-US" altLang="zh-CN" b="1" dirty="0" smtClean="0"/>
              <a:t>3D</a:t>
            </a:r>
            <a:r>
              <a:rPr kumimoji="1" lang="zh-CN" altLang="en-US" b="1" dirty="0" smtClean="0"/>
              <a:t>效果</a:t>
            </a:r>
            <a:endParaRPr kumimoji="1" lang="zh-CN" altLang="en-US" b="1" dirty="0"/>
          </a:p>
        </p:txBody>
      </p:sp>
      <p:pic>
        <p:nvPicPr>
          <p:cNvPr id="4" name="task3_BTAlKe.mp4">
            <a:hlinkClick r:id="" action="ppaction://media"/>
            <a:hlinkHover r:id="" action="ppaction://ole?verb=0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57863" y="3362444"/>
            <a:ext cx="5624512" cy="2812256"/>
          </a:xfrm>
        </p:spPr>
      </p:pic>
      <p:pic>
        <p:nvPicPr>
          <p:cNvPr id="5" name="task6_ePgcK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8669" y="1559838"/>
            <a:ext cx="4614862" cy="46148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6121" y="1559838"/>
            <a:ext cx="5327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工具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原生</a:t>
            </a:r>
            <a:r>
              <a:rPr kumimoji="1" lang="en-US" altLang="zh-CN" sz="2800" dirty="0" smtClean="0"/>
              <a:t>JS/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CSS3</a:t>
            </a:r>
          </a:p>
          <a:p>
            <a:r>
              <a:rPr kumimoji="1" lang="zh-CN" altLang="en-US" sz="2800" dirty="0" smtClean="0"/>
              <a:t>属性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鼠标</a:t>
            </a:r>
            <a:r>
              <a:rPr kumimoji="1" lang="zh-CN" altLang="en-US" sz="2800" dirty="0" smtClean="0"/>
              <a:t>拖拽</a:t>
            </a:r>
            <a:r>
              <a:rPr kumimoji="1" lang="zh-CN" altLang="en-US" sz="2800" dirty="0" smtClean="0"/>
              <a:t>交互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Animation/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	Transform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591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60" y="365125"/>
            <a:ext cx="3248025" cy="1325563"/>
          </a:xfrm>
        </p:spPr>
        <p:txBody>
          <a:bodyPr/>
          <a:lstStyle/>
          <a:p>
            <a:r>
              <a:rPr kumimoji="1" lang="zh-CN" altLang="en-US" b="1" dirty="0" smtClean="0"/>
              <a:t>音乐播放器</a:t>
            </a:r>
            <a:endParaRPr kumimoji="1" lang="zh-CN" altLang="en-US" b="1" dirty="0"/>
          </a:p>
        </p:txBody>
      </p:sp>
      <p:pic>
        <p:nvPicPr>
          <p:cNvPr id="4" name="task4_eOrV0j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785" y="1690688"/>
            <a:ext cx="3263900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7" y="535268"/>
            <a:ext cx="5486400" cy="4419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3587" y="5203150"/>
            <a:ext cx="5327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Html5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Audio</a:t>
            </a:r>
            <a:r>
              <a:rPr kumimoji="1" lang="zh-CN" altLang="en-US" sz="2800" dirty="0" smtClean="0"/>
              <a:t>标签</a:t>
            </a:r>
            <a:endParaRPr kumimoji="1" lang="en-US" altLang="zh-CN" sz="2800" dirty="0"/>
          </a:p>
          <a:p>
            <a:r>
              <a:rPr kumimoji="1" lang="en-US" altLang="zh-CN" sz="2800" dirty="0" err="1" smtClean="0"/>
              <a:t>RegExp</a:t>
            </a:r>
            <a:r>
              <a:rPr kumimoji="1" lang="zh-CN" altLang="en-US" sz="2800" dirty="0" smtClean="0"/>
              <a:t>正则表达式 实现歌词同步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Fetch</a:t>
            </a:r>
            <a:r>
              <a:rPr kumimoji="1" lang="zh-CN" altLang="en-US" sz="2800" dirty="0" smtClean="0"/>
              <a:t>实现歌词跨域获取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47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4" y="328613"/>
            <a:ext cx="6972300" cy="4508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1776" y="511103"/>
            <a:ext cx="4220224" cy="1325563"/>
          </a:xfrm>
        </p:spPr>
        <p:txBody>
          <a:bodyPr/>
          <a:lstStyle/>
          <a:p>
            <a:r>
              <a:rPr kumimoji="1" lang="en-US" altLang="zh-CN" b="1" dirty="0" err="1" smtClean="0"/>
              <a:t>Vue.js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/>
            </a:r>
            <a:br>
              <a:rPr kumimoji="1" lang="en-US" altLang="zh-CN" b="1" dirty="0" smtClean="0"/>
            </a:br>
            <a:r>
              <a:rPr kumimoji="1" lang="zh-CN" altLang="en-US" b="1" dirty="0" smtClean="0"/>
              <a:t>实现</a:t>
            </a:r>
            <a:r>
              <a:rPr kumimoji="1" lang="en-US" altLang="zh-CN" b="1" dirty="0" err="1" smtClean="0"/>
              <a:t>todo</a:t>
            </a:r>
            <a:r>
              <a:rPr kumimoji="1" lang="zh-CN" altLang="en-US" b="1" dirty="0" smtClean="0"/>
              <a:t>应用</a:t>
            </a:r>
            <a:endParaRPr kumimoji="1"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4" y="994931"/>
            <a:ext cx="3642344" cy="22103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2" y="2512654"/>
            <a:ext cx="3652721" cy="2324459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8036" y="4082262"/>
            <a:ext cx="3673475" cy="22725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71776" y="2081857"/>
            <a:ext cx="38432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MVVM</a:t>
            </a:r>
            <a:r>
              <a:rPr kumimoji="1" lang="zh-CN" altLang="en-US" sz="2800" dirty="0" smtClean="0"/>
              <a:t>设计模式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V-for</a:t>
            </a:r>
            <a:r>
              <a:rPr kumimoji="1" lang="zh-CN" altLang="en-US" sz="2800" dirty="0" smtClean="0"/>
              <a:t> 渲染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V-if</a:t>
            </a:r>
            <a:r>
              <a:rPr kumimoji="1" lang="zh-CN" altLang="en-US" sz="2800" dirty="0" smtClean="0"/>
              <a:t> 渲染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Vue.filter</a:t>
            </a:r>
            <a:r>
              <a:rPr kumimoji="1" lang="zh-CN" altLang="en-US" sz="2800" dirty="0" smtClean="0"/>
              <a:t> 处理器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组件化开发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err="1" smtClean="0"/>
              <a:t>Jsonp</a:t>
            </a:r>
            <a:r>
              <a:rPr kumimoji="1" lang="zh-CN" altLang="en-US" sz="2800" dirty="0" smtClean="0"/>
              <a:t>实现跨域使用百度候选词</a:t>
            </a:r>
            <a:r>
              <a:rPr kumimoji="1" lang="en-US" altLang="zh-CN" sz="2800" dirty="0" smtClean="0"/>
              <a:t>API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9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kumimoji="1" lang="zh-CN" altLang="en-US" b="1" dirty="0" smtClean="0"/>
              <a:t>字符串操作合集</a:t>
            </a:r>
            <a:endParaRPr kumimoji="1"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473" y="1533525"/>
            <a:ext cx="3009900" cy="326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55" y="0"/>
            <a:ext cx="5827945" cy="68580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96591" y="5303837"/>
            <a:ext cx="2161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b="1" dirty="0" smtClean="0"/>
              <a:t>图片墙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096730" y="5303837"/>
            <a:ext cx="35473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/>
              <a:t>更多细节请</a:t>
            </a:r>
            <a:r>
              <a:rPr kumimoji="1" lang="en-US" altLang="zh-CN" sz="2400" dirty="0" smtClean="0"/>
              <a:t>STAR</a:t>
            </a:r>
            <a:r>
              <a:rPr kumimoji="1" lang="zh-CN" altLang="en-US" sz="2400" dirty="0" smtClean="0"/>
              <a:t>该项目</a:t>
            </a:r>
            <a:r>
              <a:rPr kumimoji="1" lang="en-US" altLang="zh-CN" sz="2400" dirty="0" smtClean="0"/>
              <a:t>:</a:t>
            </a:r>
          </a:p>
          <a:p>
            <a:pPr algn="ctr"/>
            <a:r>
              <a:rPr kumimoji="1" lang="en-US" altLang="zh-CN" sz="2400" dirty="0" err="1" smtClean="0"/>
              <a:t>shaojieliu.github.io</a:t>
            </a:r>
            <a:endParaRPr kumimoji="1" lang="en-US" altLang="zh-CN" sz="2400" dirty="0" smtClean="0"/>
          </a:p>
          <a:p>
            <a:pPr algn="ctr"/>
            <a:r>
              <a:rPr kumimoji="1" lang="zh-CN" altLang="en-US" sz="2400" dirty="0" smtClean="0"/>
              <a:t>谢谢</a:t>
            </a:r>
            <a:r>
              <a:rPr kumimoji="1" lang="en-US" altLang="zh-CN" sz="2400" dirty="0" smtClean="0"/>
              <a:t>!</a:t>
            </a:r>
            <a:endParaRPr kumimoji="1"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4808537"/>
            <a:ext cx="4508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155</Words>
  <Application>Microsoft Macintosh PowerPoint</Application>
  <PresentationFormat>宽屏</PresentationFormat>
  <Paragraphs>43</Paragraphs>
  <Slides>8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DengXian</vt:lpstr>
      <vt:lpstr>DengXian Light</vt:lpstr>
      <vt:lpstr>Arial</vt:lpstr>
      <vt:lpstr>Office 主题</vt:lpstr>
      <vt:lpstr>白天谋生存, 晚上求发展  ----个人练习集</vt:lpstr>
      <vt:lpstr>序</vt:lpstr>
      <vt:lpstr>自制模板引擎 生成简历</vt:lpstr>
      <vt:lpstr>轮播图 合集</vt:lpstr>
      <vt:lpstr>3D效果</vt:lpstr>
      <vt:lpstr>音乐播放器</vt:lpstr>
      <vt:lpstr>Vue.js  实现todo应用</vt:lpstr>
      <vt:lpstr>字符串操作合集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白天谋生存, 晚上求发展 ----个人练习集</dc:title>
  <dc:creator>Jason Liu</dc:creator>
  <cp:lastModifiedBy>Jason Liu</cp:lastModifiedBy>
  <cp:revision>13</cp:revision>
  <dcterms:created xsi:type="dcterms:W3CDTF">2016-12-26T11:58:38Z</dcterms:created>
  <dcterms:modified xsi:type="dcterms:W3CDTF">2016-12-26T13:58:49Z</dcterms:modified>
</cp:coreProperties>
</file>